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2" r:id="rId9"/>
    <p:sldId id="263" r:id="rId10"/>
    <p:sldId id="268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82" autoAdjust="0"/>
    <p:restoredTop sz="86395" autoAdjust="0"/>
  </p:normalViewPr>
  <p:slideViewPr>
    <p:cSldViewPr>
      <p:cViewPr varScale="1">
        <p:scale>
          <a:sx n="66" d="100"/>
          <a:sy n="66" d="100"/>
        </p:scale>
        <p:origin x="-3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7296A-004A-4B78-96BA-77EE8DEF40EB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C73AC-DB2B-46C6-9F12-5678E97794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C73AC-DB2B-46C6-9F12-5678E97794C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CBBEE7-CD2C-4FD8-9928-67B9AD9B11E8}" type="datetimeFigureOut">
              <a:rPr lang="en-US" smtClean="0"/>
              <a:pPr/>
              <a:t>4/19/2009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8E4EFA5-C2BE-458C-B8AF-22B8C57F53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By Design!</a:t>
            </a:r>
            <a:br>
              <a:rPr lang="en-US" dirty="0" smtClean="0"/>
            </a:br>
            <a:r>
              <a:rPr lang="en-US" dirty="0" smtClean="0"/>
              <a:t>A Library Skills Unit:</a:t>
            </a:r>
            <a:br>
              <a:rPr lang="en-US" dirty="0" smtClean="0"/>
            </a:br>
            <a:r>
              <a:rPr lang="en-US" dirty="0" smtClean="0"/>
              <a:t>Lesson Worksheets &amp; Artifacts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Created By Cathy Campbell</a:t>
            </a:r>
          </a:p>
          <a:p>
            <a:r>
              <a:rPr lang="en-US" dirty="0" smtClean="0"/>
              <a:t>ITC 527</a:t>
            </a:r>
          </a:p>
          <a:p>
            <a:r>
              <a:rPr lang="en-US" dirty="0" smtClean="0"/>
              <a:t>Spring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 smtClean="0"/>
              <a:t>4 </a:t>
            </a:r>
            <a:r>
              <a:rPr lang="en-US" dirty="0" smtClean="0"/>
              <a:t>Shopping List!</a:t>
            </a:r>
            <a:endParaRPr lang="en-US" dirty="0"/>
          </a:p>
        </p:txBody>
      </p:sp>
      <p:pic>
        <p:nvPicPr>
          <p:cNvPr id="4" name="Content Placeholder 3" descr="dew shop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67001" y="1371600"/>
            <a:ext cx="4267200" cy="5105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5!</a:t>
            </a:r>
            <a:endParaRPr lang="en-US" dirty="0"/>
          </a:p>
        </p:txBody>
      </p:sp>
      <p:pic>
        <p:nvPicPr>
          <p:cNvPr id="4" name="Content Placeholder 3" descr="5 destiny wor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0685313">
            <a:off x="761040" y="1607308"/>
            <a:ext cx="3557722" cy="4525963"/>
          </a:xfrm>
        </p:spPr>
      </p:pic>
      <p:pic>
        <p:nvPicPr>
          <p:cNvPr id="5" name="Picture 4" descr="scaveng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21188">
            <a:off x="4679768" y="1656709"/>
            <a:ext cx="3648749" cy="44063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7800" y="6172200"/>
            <a:ext cx="3200400" cy="381000"/>
          </a:xfrm>
          <a:prstGeom prst="rect">
            <a:avLst/>
          </a:prstGeom>
          <a:solidFill>
            <a:srgbClr val="92D050">
              <a:alpha val="5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Scavenger Hunt Cards!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6096000"/>
            <a:ext cx="2286000" cy="369332"/>
          </a:xfrm>
          <a:prstGeom prst="rect">
            <a:avLst/>
          </a:prstGeom>
          <a:solidFill>
            <a:srgbClr val="92D050">
              <a:alpha val="5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Destiny Worksheet!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5 Artifacts!</a:t>
            </a:r>
            <a:endParaRPr lang="en-US" dirty="0"/>
          </a:p>
        </p:txBody>
      </p:sp>
      <p:pic>
        <p:nvPicPr>
          <p:cNvPr id="4" name="Content Placeholder 3" descr="5 artifac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631424">
            <a:off x="3927018" y="1985406"/>
            <a:ext cx="4604594" cy="3793896"/>
          </a:xfrm>
        </p:spPr>
      </p:pic>
      <p:pic>
        <p:nvPicPr>
          <p:cNvPr id="5" name="Picture 4" descr="destiny bookle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62812">
            <a:off x="541759" y="1724191"/>
            <a:ext cx="3587746" cy="4626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6172200"/>
            <a:ext cx="2971800" cy="381000"/>
          </a:xfrm>
          <a:prstGeom prst="rect">
            <a:avLst/>
          </a:prstGeom>
          <a:solidFill>
            <a:srgbClr val="92D050">
              <a:alpha val="5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Destiny Pathway Booklet!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Culminating Activity Helpers!</a:t>
            </a:r>
            <a:endParaRPr lang="en-US" dirty="0"/>
          </a:p>
        </p:txBody>
      </p:sp>
      <p:pic>
        <p:nvPicPr>
          <p:cNvPr id="4" name="Content Placeholder 3" descr="librarian boo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0471254">
            <a:off x="1371600" y="1524000"/>
            <a:ext cx="3044221" cy="4525963"/>
          </a:xfrm>
        </p:spPr>
      </p:pic>
      <p:pic>
        <p:nvPicPr>
          <p:cNvPr id="5" name="Picture 4" descr="wordsearc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97080">
            <a:off x="5148778" y="1498919"/>
            <a:ext cx="2982365" cy="47041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7400" y="6172200"/>
            <a:ext cx="5334000" cy="381000"/>
          </a:xfrm>
          <a:prstGeom prst="rect">
            <a:avLst/>
          </a:prstGeom>
          <a:solidFill>
            <a:srgbClr val="92D050">
              <a:alpha val="5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Story to launch the activity and word search puzzles!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Library Skills Unit:  BOOK HUNT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unit is designed to help elementary students learn the fundamental skills necessary to located books and information independently.</a:t>
            </a:r>
          </a:p>
          <a:p>
            <a:r>
              <a:rPr lang="en-US" dirty="0" smtClean="0"/>
              <a:t>The following slides holds the artifacts &amp; worksheets to use with each lesson.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laptop\AppData\Local\Microsoft\Windows\Temporary Internet Files\Content.IE5\EA7AZWII\MCj015677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4148" y="4876800"/>
            <a:ext cx="1632680" cy="1524000"/>
          </a:xfrm>
          <a:prstGeom prst="rect">
            <a:avLst/>
          </a:prstGeom>
          <a:noFill/>
        </p:spPr>
      </p:pic>
      <p:pic>
        <p:nvPicPr>
          <p:cNvPr id="1027" name="Picture 3" descr="C:\Users\laptop\AppData\Local\Microsoft\Windows\Temporary Internet Files\Content.IE5\66RPXT6G\MCj00889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4724400"/>
            <a:ext cx="1006754" cy="1803197"/>
          </a:xfrm>
          <a:prstGeom prst="rect">
            <a:avLst/>
          </a:prstGeom>
          <a:noFill/>
        </p:spPr>
      </p:pic>
      <p:pic>
        <p:nvPicPr>
          <p:cNvPr id="1028" name="Picture 4" descr="C:\Users\laptop\AppData\Local\Microsoft\Windows\Temporary Internet Files\Content.IE5\5YCJW0HN\MCPE03944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724400"/>
            <a:ext cx="1818742" cy="1831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INITIATING ACTIVITY!</a:t>
            </a:r>
            <a:endParaRPr lang="en-US" dirty="0"/>
          </a:p>
        </p:txBody>
      </p:sp>
      <p:pic>
        <p:nvPicPr>
          <p:cNvPr id="4" name="Content Placeholder 3" descr="initiating activity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0808173">
            <a:off x="700933" y="1618691"/>
            <a:ext cx="3355698" cy="4525963"/>
          </a:xfrm>
        </p:spPr>
      </p:pic>
      <p:pic>
        <p:nvPicPr>
          <p:cNvPr id="5" name="Picture 4" descr="goldi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33771">
            <a:off x="5275156" y="1497968"/>
            <a:ext cx="3015216" cy="4534438"/>
          </a:xfrm>
          <a:prstGeom prst="rect">
            <a:avLst/>
          </a:prstGeom>
        </p:spPr>
      </p:pic>
      <p:pic>
        <p:nvPicPr>
          <p:cNvPr id="6" name="Picture 5" descr="five fing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45427">
            <a:off x="4528907" y="3636253"/>
            <a:ext cx="3313277" cy="25852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4400" y="5715000"/>
            <a:ext cx="3657600" cy="923330"/>
          </a:xfrm>
          <a:prstGeom prst="rect">
            <a:avLst/>
          </a:prstGeom>
          <a:solidFill>
            <a:srgbClr val="92D050">
              <a:alpha val="58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Goldie Socks Story and the 5 finger rule to find a just right reading level book!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Library Map</a:t>
            </a:r>
            <a:endParaRPr lang="en-US" dirty="0"/>
          </a:p>
        </p:txBody>
      </p:sp>
      <p:pic>
        <p:nvPicPr>
          <p:cNvPr id="7" name="Content Placeholder 6" descr="map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4400" y="1219200"/>
            <a:ext cx="7315200" cy="53431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Beginning Review Worksheets!</a:t>
            </a:r>
            <a:endParaRPr lang="en-US" dirty="0"/>
          </a:p>
        </p:txBody>
      </p:sp>
      <p:pic>
        <p:nvPicPr>
          <p:cNvPr id="7" name="Content Placeholder 6" descr="bookreview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0449774">
            <a:off x="922257" y="1497865"/>
            <a:ext cx="3420192" cy="4720333"/>
          </a:xfrm>
        </p:spPr>
      </p:pic>
      <p:pic>
        <p:nvPicPr>
          <p:cNvPr id="8" name="Picture 7" descr="fic or n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28559">
            <a:off x="5101498" y="1571912"/>
            <a:ext cx="3262805" cy="4487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Worksheet</a:t>
            </a:r>
            <a:r>
              <a:rPr lang="en-US" baseline="0" dirty="0" smtClean="0"/>
              <a:t> Choices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4" name="Content Placeholder 3" descr="fic nf pape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0419982">
            <a:off x="750103" y="1907298"/>
            <a:ext cx="3835859" cy="3763963"/>
          </a:xfrm>
        </p:spPr>
      </p:pic>
      <p:pic>
        <p:nvPicPr>
          <p:cNvPr id="6" name="Picture 5" descr="ven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75860">
            <a:off x="4086359" y="2191557"/>
            <a:ext cx="4355010" cy="3693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Worksheet Choices!</a:t>
            </a:r>
            <a:endParaRPr lang="en-US" dirty="0"/>
          </a:p>
        </p:txBody>
      </p:sp>
      <p:pic>
        <p:nvPicPr>
          <p:cNvPr id="4" name="Content Placeholder 3" descr="more cal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0050483">
            <a:off x="1137588" y="1660681"/>
            <a:ext cx="3064509" cy="4525963"/>
          </a:xfrm>
        </p:spPr>
      </p:pic>
      <p:pic>
        <p:nvPicPr>
          <p:cNvPr id="7" name="Picture 6" descr="ff ca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58378">
            <a:off x="4981437" y="1426998"/>
            <a:ext cx="3691468" cy="4955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1, 2 &amp; 3!</a:t>
            </a:r>
            <a:endParaRPr lang="en-US" dirty="0"/>
          </a:p>
        </p:txBody>
      </p:sp>
      <p:pic>
        <p:nvPicPr>
          <p:cNvPr id="4" name="Content Placeholder 3" descr="123 artifact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71600" y="1554162"/>
            <a:ext cx="6477000" cy="4770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4!</a:t>
            </a:r>
            <a:endParaRPr lang="en-US" dirty="0"/>
          </a:p>
        </p:txBody>
      </p:sp>
      <p:pic>
        <p:nvPicPr>
          <p:cNvPr id="4" name="Content Placeholder 3" descr="4 artifact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76400" y="1371600"/>
            <a:ext cx="6096000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</TotalTime>
  <Words>145</Words>
  <Application>Microsoft Office PowerPoint</Application>
  <PresentationFormat>On-screen Show (4:3)</PresentationFormat>
  <Paragraphs>36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Understanding By Design! A Library Skills Unit: Lesson Worksheets &amp; Artifacts</vt:lpstr>
      <vt:lpstr>Library Skills Unit:  BOOK HUNT</vt:lpstr>
      <vt:lpstr>INITIATING ACTIVITY!</vt:lpstr>
      <vt:lpstr>Library Map</vt:lpstr>
      <vt:lpstr>Beginning Review Worksheets!</vt:lpstr>
      <vt:lpstr>Worksheet Choices!</vt:lpstr>
      <vt:lpstr>More Worksheet Choices!</vt:lpstr>
      <vt:lpstr>Lessons 1, 2 &amp; 3!</vt:lpstr>
      <vt:lpstr>Lesson 4!</vt:lpstr>
      <vt:lpstr>Lesson 4 Shopping List!</vt:lpstr>
      <vt:lpstr>Lesson 5!</vt:lpstr>
      <vt:lpstr>Lesson 5 Artifacts!</vt:lpstr>
      <vt:lpstr>Culminating Activity Helpers!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By Design! A Library Skills Unit: Lesson Artifacts</dc:title>
  <dc:creator>laptop</dc:creator>
  <cp:lastModifiedBy>laptop</cp:lastModifiedBy>
  <cp:revision>9</cp:revision>
  <dcterms:created xsi:type="dcterms:W3CDTF">2009-04-19T20:34:36Z</dcterms:created>
  <dcterms:modified xsi:type="dcterms:W3CDTF">2009-04-19T21:53:36Z</dcterms:modified>
</cp:coreProperties>
</file>